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8"/>
  </p:notesMasterIdLst>
  <p:sldIdLst>
    <p:sldId id="261" r:id="rId3"/>
    <p:sldId id="259" r:id="rId4"/>
    <p:sldId id="264" r:id="rId5"/>
    <p:sldId id="262" r:id="rId6"/>
    <p:sldId id="263" r:id="rId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EC3C"/>
    <a:srgbClr val="FF66CC"/>
    <a:srgbClr val="5BEFFF"/>
    <a:srgbClr val="FFDC47"/>
    <a:srgbClr val="FF9900"/>
    <a:srgbClr val="EA4B04"/>
    <a:srgbClr val="9900CC"/>
    <a:srgbClr val="D99B01"/>
    <a:srgbClr val="FF67AC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56" y="5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Dubai" panose="020B0503030403030204" pitchFamily="34" charset="-78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Dubai" panose="020B0503030403030204" pitchFamily="34" charset="-78"/>
              </a:defRPr>
            </a:lvl1pPr>
          </a:lstStyle>
          <a:p>
            <a:fld id="{5D7741EB-0162-4DE2-9F66-660D57237E8D}" type="datetimeFigureOut">
              <a:rPr lang="en-US" smtClean="0"/>
              <a:pPr/>
              <a:t>2/19/2019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Dubai" panose="020B0503030403030204" pitchFamily="34" charset="-78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Dubai" panose="020B0503030403030204" pitchFamily="34" charset="-78"/>
              </a:defRPr>
            </a:lvl1pPr>
          </a:lstStyle>
          <a:p>
            <a:fld id="{79AAD320-9840-4440-B52B-029D53F374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4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Dubai" panose="020B0503030403030204" pitchFamily="34" charset="-78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Dubai" panose="020B0503030403030204" pitchFamily="34" charset="-78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Dubai" panose="020B0503030403030204" pitchFamily="34" charset="-78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Dubai" panose="020B0503030403030204" pitchFamily="34" charset="-78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Dubai" panose="020B0503030403030204" pitchFamily="34" charset="-7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295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318" y="433880"/>
            <a:ext cx="8093364" cy="773002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5317" y="1197405"/>
            <a:ext cx="8093366" cy="610821"/>
          </a:xfrm>
        </p:spPr>
        <p:txBody>
          <a:bodyPr>
            <a:normAutofit/>
          </a:bodyPr>
          <a:lstStyle>
            <a:lvl1pPr marL="0" indent="0" algn="ctr">
              <a:buNone/>
              <a:defRPr sz="2800" b="0" i="0">
                <a:solidFill>
                  <a:srgbClr val="5BE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13EC-8BA1-4EC8-9C64-DFEBFE04A472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19/2/2019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C96EF-6CDE-47E9-A71B-2BD2ED76CBFB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099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13EC-8BA1-4EC8-9C64-DFEBFE04A472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19/2/2019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C96EF-6CDE-47E9-A71B-2BD2ED76CBFB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87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13EC-8BA1-4EC8-9C64-DFEBFE04A472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19/2/2019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C96EF-6CDE-47E9-A71B-2BD2ED76CBFB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656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13EC-8BA1-4EC8-9C64-DFEBFE04A472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19/2/2019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C96EF-6CDE-47E9-A71B-2BD2ED76CBFB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441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13EC-8BA1-4EC8-9C64-DFEBFE04A472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19/2/2019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C96EF-6CDE-47E9-A71B-2BD2ED76CBFB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166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13EC-8BA1-4EC8-9C64-DFEBFE04A472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19/2/2019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C96EF-6CDE-47E9-A71B-2BD2ED76CBFB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231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13EC-8BA1-4EC8-9C64-DFEBFE04A472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19/2/2019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C96EF-6CDE-47E9-A71B-2BD2ED76CBFB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949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433880"/>
            <a:ext cx="8246070" cy="763525"/>
          </a:xfrm>
        </p:spPr>
        <p:txBody>
          <a:bodyPr>
            <a:normAutofit/>
          </a:bodyPr>
          <a:lstStyle>
            <a:lvl1pPr algn="ctr">
              <a:defRPr sz="3600" baseline="0">
                <a:solidFill>
                  <a:srgbClr val="5BE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197405"/>
            <a:ext cx="8246070" cy="3512209"/>
          </a:xfrm>
        </p:spPr>
        <p:txBody>
          <a:bodyPr/>
          <a:lstStyle>
            <a:lvl1pPr algn="ctr">
              <a:defRPr sz="280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13EC-8BA1-4EC8-9C64-DFEBFE04A472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19/2/2019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C96EF-6CDE-47E9-A71B-2BD2ED76CBFB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12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13EC-8BA1-4EC8-9C64-DFEBFE04A472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19/2/2019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C96EF-6CDE-47E9-A71B-2BD2ED76CBFB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99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13EC-8BA1-4EC8-9C64-DFEBFE04A472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19/2/2019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C96EF-6CDE-47E9-A71B-2BD2ED76CBFB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970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13EC-8BA1-4EC8-9C64-DFEBFE04A472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19/2/2019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C96EF-6CDE-47E9-A71B-2BD2ED76CBFB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77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6835" y="433880"/>
            <a:ext cx="6260905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5BE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6835" y="1198559"/>
            <a:ext cx="6260905" cy="351106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4" y="433880"/>
            <a:ext cx="8246071" cy="763525"/>
          </a:xfrm>
        </p:spPr>
        <p:txBody>
          <a:bodyPr>
            <a:normAutofit/>
          </a:bodyPr>
          <a:lstStyle>
            <a:lvl1pPr algn="ctr">
              <a:defRPr sz="3600" baseline="0">
                <a:solidFill>
                  <a:srgbClr val="5BE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224000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1655520"/>
            <a:ext cx="4040188" cy="21378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224000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655520"/>
            <a:ext cx="4041775" cy="21378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Dubai" panose="020B0503030403030204" pitchFamily="34" charset="-78"/>
              </a:defRPr>
            </a:lvl1pPr>
          </a:lstStyle>
          <a:p>
            <a:fld id="{53074F12-AA26-4AC8-9962-C36BB8F32554}" type="datetimeFigureOut">
              <a:rPr lang="en-US" smtClean="0"/>
              <a:pPr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Dubai" panose="020B0503030403030204" pitchFamily="34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Dubai" panose="020B0503030403030204" pitchFamily="34" charset="-78"/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1D7C202-5782-49C8-9449-C680F2AC1E81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>
                    <a:lumMod val="65000"/>
                  </a:schemeClr>
                </a:solidFill>
                <a:latin typeface="Dubai" panose="020B0503030403030204" pitchFamily="34" charset="-78"/>
              </a:rPr>
              <a:t>This presentation uses a free template provided by FPPT.com</a:t>
            </a:r>
          </a:p>
          <a:p>
            <a:r>
              <a:rPr lang="en-US" sz="1400">
                <a:solidFill>
                  <a:schemeClr val="bg1">
                    <a:lumMod val="65000"/>
                  </a:schemeClr>
                </a:solidFill>
                <a:latin typeface="Dubai" panose="020B0503030403030204" pitchFamily="34" charset="-78"/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Dubai" panose="020B0503030403030204" pitchFamily="34" charset="-78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Dubai" panose="020B0503030403030204" pitchFamily="34" charset="-78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Dubai" panose="020B0503030403030204" pitchFamily="34" charset="-78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ubai" panose="020B0503030403030204" pitchFamily="34" charset="-78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Dubai" panose="020B0503030403030204" pitchFamily="34" charset="-78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Dubai" panose="020B0503030403030204" pitchFamily="34" charset="-78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913EC-8BA1-4EC8-9C64-DFEBFE04A472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19/2/2019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C96EF-6CDE-47E9-A71B-2BD2ED76CBFB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38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4" Type="http://schemas.openxmlformats.org/officeDocument/2006/relationships/audio" Target="../media/media4.mp3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7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600" dirty="0" err="1" smtClean="0"/>
              <a:t>Sifir</a:t>
            </a:r>
            <a:r>
              <a:rPr lang="en-US" sz="6600" dirty="0" smtClean="0"/>
              <a:t> </a:t>
            </a:r>
            <a:r>
              <a:rPr lang="en-US" sz="6600" dirty="0" err="1" smtClean="0"/>
              <a:t>Darab</a:t>
            </a:r>
            <a:r>
              <a:rPr lang="en-US" sz="6600" dirty="0" smtClean="0"/>
              <a:t> </a:t>
            </a:r>
            <a:r>
              <a:rPr lang="en-US" sz="5400" dirty="0" smtClean="0">
                <a:latin typeface="syazalina83v3" panose="020B0502020202020204" pitchFamily="34" charset="0"/>
              </a:rPr>
              <a:t>0</a:t>
            </a:r>
            <a:endParaRPr lang="en-US" sz="5400" dirty="0">
              <a:latin typeface="syazalina83v3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75" y="281175"/>
            <a:ext cx="1556703" cy="1468379"/>
          </a:xfrm>
          <a:prstGeom prst="rect">
            <a:avLst/>
          </a:prstGeom>
        </p:spPr>
      </p:pic>
      <p:pic>
        <p:nvPicPr>
          <p:cNvPr id="4" name="mixaund-sunshine-d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21933" y="2571750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558725"/>
            <a:ext cx="62563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1600" b="1" i="1" dirty="0">
                <a:solidFill>
                  <a:srgbClr val="555555"/>
                </a:solidFill>
                <a:latin typeface="Roboto"/>
              </a:rPr>
              <a:t>Sunshine Day by </a:t>
            </a:r>
            <a:r>
              <a:rPr lang="en-MY" sz="1600" b="1" i="1" dirty="0" err="1">
                <a:solidFill>
                  <a:srgbClr val="555555"/>
                </a:solidFill>
                <a:latin typeface="Roboto"/>
              </a:rPr>
              <a:t>Mixaund</a:t>
            </a:r>
            <a:r>
              <a:rPr lang="en-MY" sz="1600" b="1" i="1" dirty="0">
                <a:solidFill>
                  <a:srgbClr val="555555"/>
                </a:solidFill>
                <a:latin typeface="Roboto"/>
              </a:rPr>
              <a:t> | https://mixaund.bandcamp.com</a:t>
            </a:r>
            <a:br>
              <a:rPr lang="en-MY" sz="1600" b="1" i="1" dirty="0">
                <a:solidFill>
                  <a:srgbClr val="555555"/>
                </a:solidFill>
                <a:latin typeface="Roboto"/>
              </a:rPr>
            </a:br>
            <a:r>
              <a:rPr lang="en-MY" sz="1600" b="1" i="1" dirty="0">
                <a:solidFill>
                  <a:srgbClr val="555555"/>
                </a:solidFill>
                <a:latin typeface="Roboto"/>
              </a:rPr>
              <a:t>Music promoted by https://www.free-stock-music.com</a:t>
            </a:r>
            <a:endParaRPr lang="en-MY" sz="1600" dirty="0"/>
          </a:p>
        </p:txBody>
      </p:sp>
      <p:pic>
        <p:nvPicPr>
          <p:cNvPr id="7" name="z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25380" y="3181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7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 rot="230052">
            <a:off x="3158690" y="17894"/>
            <a:ext cx="1679755" cy="1221640"/>
          </a:xfrm>
          <a:prstGeom prst="ellipse">
            <a:avLst/>
          </a:prstGeom>
          <a:ln w="38100"/>
          <a:scene3d>
            <a:camera prst="isometricOffAxis1Top"/>
            <a:lightRig rig="harsh" dir="t"/>
          </a:scene3d>
          <a:sp3d prstMaterial="dkEdge">
            <a:bevelT w="146050" h="171450" prst="slope"/>
            <a:bevelB w="127000" h="15875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Oval 7"/>
          <p:cNvSpPr/>
          <p:nvPr/>
        </p:nvSpPr>
        <p:spPr>
          <a:xfrm rot="230052">
            <a:off x="5030116" y="17893"/>
            <a:ext cx="1679755" cy="1221640"/>
          </a:xfrm>
          <a:prstGeom prst="ellipse">
            <a:avLst/>
          </a:prstGeom>
          <a:ln w="38100"/>
          <a:scene3d>
            <a:camera prst="isometricOffAxis1Top"/>
            <a:lightRig rig="harsh" dir="t"/>
          </a:scene3d>
          <a:sp3d prstMaterial="dkEdge">
            <a:bevelT w="146050" h="171450" prst="slope"/>
            <a:bevelB w="127000" h="15875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Oval 8"/>
          <p:cNvSpPr/>
          <p:nvPr/>
        </p:nvSpPr>
        <p:spPr>
          <a:xfrm rot="230052">
            <a:off x="6901541" y="17893"/>
            <a:ext cx="1679755" cy="1221640"/>
          </a:xfrm>
          <a:prstGeom prst="ellipse">
            <a:avLst/>
          </a:prstGeom>
          <a:ln w="38100"/>
          <a:scene3d>
            <a:camera prst="isometricOffAxis1Top"/>
            <a:lightRig rig="harsh" dir="t"/>
          </a:scene3d>
          <a:sp3d prstMaterial="dkEdge">
            <a:bevelT w="146050" h="171450" prst="slope"/>
            <a:bevelB w="127000" h="15875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TextBox 9"/>
          <p:cNvSpPr txBox="1"/>
          <p:nvPr/>
        </p:nvSpPr>
        <p:spPr>
          <a:xfrm>
            <a:off x="3655770" y="2214587"/>
            <a:ext cx="456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syazalina83v3" panose="020B0502020202020204" pitchFamily="34" charset="0"/>
              </a:rPr>
              <a:t>0</a:t>
            </a:r>
            <a:r>
              <a:rPr lang="en-US" sz="1600" dirty="0" smtClean="0">
                <a:solidFill>
                  <a:schemeClr val="bg1"/>
                </a:solidFill>
                <a:latin typeface="syazalina83v3" panose="020B0502020202020204" pitchFamily="34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syazalina83v3" panose="020B0502020202020204" pitchFamily="34" charset="0"/>
              </a:rPr>
              <a:t>+</a:t>
            </a:r>
            <a:r>
              <a:rPr lang="en-US" sz="1600" dirty="0" smtClean="0">
                <a:solidFill>
                  <a:schemeClr val="bg1"/>
                </a:solidFill>
                <a:latin typeface="syazalina83v3" panose="020B0502020202020204" pitchFamily="34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syazalina83v3" panose="020B0502020202020204" pitchFamily="34" charset="0"/>
              </a:rPr>
              <a:t>0</a:t>
            </a:r>
            <a:r>
              <a:rPr lang="en-US" sz="1600" dirty="0" smtClean="0">
                <a:solidFill>
                  <a:schemeClr val="bg1"/>
                </a:solidFill>
                <a:latin typeface="syazalina83v3" panose="020B0502020202020204" pitchFamily="34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syazalina83v3" panose="020B0502020202020204" pitchFamily="34" charset="0"/>
              </a:rPr>
              <a:t>+</a:t>
            </a:r>
            <a:r>
              <a:rPr lang="en-US" sz="1600" dirty="0" smtClean="0">
                <a:solidFill>
                  <a:schemeClr val="bg1"/>
                </a:solidFill>
                <a:latin typeface="syazalina83v3" panose="020B0502020202020204" pitchFamily="34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syazalina83v3" panose="020B0502020202020204" pitchFamily="34" charset="0"/>
              </a:rPr>
              <a:t>0</a:t>
            </a:r>
            <a:r>
              <a:rPr lang="en-US" sz="1600" dirty="0" smtClean="0">
                <a:solidFill>
                  <a:schemeClr val="bg1"/>
                </a:solidFill>
                <a:latin typeface="syazalina83v3" panose="020B0502020202020204" pitchFamily="34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syazalina83v3" panose="020B0502020202020204" pitchFamily="34" charset="0"/>
              </a:rPr>
              <a:t>=</a:t>
            </a:r>
            <a:r>
              <a:rPr lang="en-US" sz="1600" dirty="0" smtClean="0">
                <a:solidFill>
                  <a:schemeClr val="bg1"/>
                </a:solidFill>
                <a:latin typeface="syazalina83v3" panose="020B0502020202020204" pitchFamily="34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syazalina83v3" panose="020B0502020202020204" pitchFamily="34" charset="0"/>
              </a:rPr>
              <a:t>0</a:t>
            </a:r>
            <a:endParaRPr lang="en-MY" sz="4000" dirty="0">
              <a:solidFill>
                <a:schemeClr val="bg1"/>
              </a:solidFill>
              <a:latin typeface="syazalina83v3" panose="020B0502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720057" y="1237301"/>
            <a:ext cx="6299871" cy="556026"/>
          </a:xfrm>
          <a:prstGeom prst="roundRect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AngsanaUPC" panose="02020603050405020304" pitchFamily="18" charset="-34"/>
                <a:cs typeface="AngsanaUPC" panose="02020603050405020304" pitchFamily="18" charset="-34"/>
              </a:rPr>
              <a:t>Tidak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4400" dirty="0" err="1" smtClean="0">
                <a:latin typeface="AngsanaUPC" panose="02020603050405020304" pitchFamily="18" charset="-34"/>
                <a:cs typeface="AngsanaUPC" panose="02020603050405020304" pitchFamily="18" charset="-34"/>
              </a:rPr>
              <a:t>ada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4400" dirty="0" err="1" smtClean="0">
                <a:latin typeface="AngsanaUPC" panose="02020603050405020304" pitchFamily="18" charset="-34"/>
                <a:cs typeface="AngsanaUPC" panose="02020603050405020304" pitchFamily="18" charset="-34"/>
              </a:rPr>
              <a:t>apa-apa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4400" dirty="0" err="1" smtClean="0">
                <a:latin typeface="AngsanaUPC" panose="02020603050405020304" pitchFamily="18" charset="-34"/>
                <a:cs typeface="AngsanaUPC" panose="02020603050405020304" pitchFamily="18" charset="-34"/>
              </a:rPr>
              <a:t>dalam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4400" dirty="0" err="1" smtClean="0">
                <a:latin typeface="AngsanaUPC" panose="02020603050405020304" pitchFamily="18" charset="-34"/>
                <a:cs typeface="AngsanaUPC" panose="02020603050405020304" pitchFamily="18" charset="-34"/>
              </a:rPr>
              <a:t>setiap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4400" dirty="0" err="1" smtClean="0">
                <a:latin typeface="AngsanaUPC" panose="02020603050405020304" pitchFamily="18" charset="-34"/>
                <a:cs typeface="AngsanaUPC" panose="02020603050405020304" pitchFamily="18" charset="-34"/>
              </a:rPr>
              <a:t>bekas</a:t>
            </a:r>
            <a:endParaRPr lang="en-MY" sz="44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20057" y="5320440"/>
            <a:ext cx="292486" cy="305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9" name="Rectangle 18"/>
          <p:cNvSpPr/>
          <p:nvPr/>
        </p:nvSpPr>
        <p:spPr>
          <a:xfrm>
            <a:off x="3509527" y="5268504"/>
            <a:ext cx="292486" cy="305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" name="Rounded Rectangle 1"/>
          <p:cNvSpPr/>
          <p:nvPr/>
        </p:nvSpPr>
        <p:spPr>
          <a:xfrm>
            <a:off x="10333" y="576427"/>
            <a:ext cx="2310058" cy="18777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sz="2400" dirty="0" err="1">
                <a:latin typeface="Microsoft JhengHei Light" panose="020B0304030504040204" pitchFamily="34" charset="-122"/>
                <a:ea typeface="Microsoft JhengHei Light" panose="020B0304030504040204" pitchFamily="34" charset="-122"/>
                <a:cs typeface="Microsoft JhengHei Light" panose="020B0304030504040204" pitchFamily="34" charset="-122"/>
              </a:rPr>
              <a:t>Darab</a:t>
            </a:r>
            <a:r>
              <a:rPr lang="en-MY" sz="2400" dirty="0">
                <a:latin typeface="Microsoft JhengHei Light" panose="020B0304030504040204" pitchFamily="34" charset="-122"/>
                <a:ea typeface="Microsoft JhengHei Light" panose="020B0304030504040204" pitchFamily="34" charset="-122"/>
                <a:cs typeface="Microsoft JhengHei Light" panose="020B0304030504040204" pitchFamily="34" charset="-122"/>
              </a:rPr>
              <a:t> </a:t>
            </a:r>
            <a:r>
              <a:rPr lang="en-MY" sz="2400" dirty="0" err="1">
                <a:latin typeface="Microsoft JhengHei Light" panose="020B0304030504040204" pitchFamily="34" charset="-122"/>
                <a:ea typeface="Microsoft JhengHei Light" panose="020B0304030504040204" pitchFamily="34" charset="-122"/>
                <a:cs typeface="Microsoft JhengHei Light" panose="020B0304030504040204" pitchFamily="34" charset="-122"/>
              </a:rPr>
              <a:t>ialah</a:t>
            </a:r>
            <a:r>
              <a:rPr lang="en-MY" sz="2400" dirty="0">
                <a:latin typeface="Microsoft JhengHei Light" panose="020B0304030504040204" pitchFamily="34" charset="-122"/>
                <a:ea typeface="Microsoft JhengHei Light" panose="020B0304030504040204" pitchFamily="34" charset="-122"/>
                <a:cs typeface="Microsoft JhengHei Light" panose="020B0304030504040204" pitchFamily="34" charset="-122"/>
              </a:rPr>
              <a:t> </a:t>
            </a:r>
            <a:r>
              <a:rPr lang="en-MY" sz="2400" dirty="0" err="1">
                <a:latin typeface="Microsoft JhengHei Light" panose="020B0304030504040204" pitchFamily="34" charset="-122"/>
                <a:ea typeface="Microsoft JhengHei Light" panose="020B0304030504040204" pitchFamily="34" charset="-122"/>
                <a:cs typeface="Microsoft JhengHei Light" panose="020B0304030504040204" pitchFamily="34" charset="-122"/>
              </a:rPr>
              <a:t>penambahan</a:t>
            </a:r>
            <a:r>
              <a:rPr lang="en-MY" sz="2400" dirty="0">
                <a:latin typeface="Microsoft JhengHei Light" panose="020B0304030504040204" pitchFamily="34" charset="-122"/>
                <a:ea typeface="Microsoft JhengHei Light" panose="020B0304030504040204" pitchFamily="34" charset="-122"/>
                <a:cs typeface="Microsoft JhengHei Light" panose="020B0304030504040204" pitchFamily="34" charset="-122"/>
              </a:rPr>
              <a:t> </a:t>
            </a:r>
            <a:r>
              <a:rPr lang="en-MY" sz="2400" dirty="0" err="1">
                <a:latin typeface="Microsoft JhengHei Light" panose="020B0304030504040204" pitchFamily="34" charset="-122"/>
                <a:ea typeface="Microsoft JhengHei Light" panose="020B0304030504040204" pitchFamily="34" charset="-122"/>
                <a:cs typeface="Microsoft JhengHei Light" panose="020B0304030504040204" pitchFamily="34" charset="-122"/>
              </a:rPr>
              <a:t>berulang</a:t>
            </a:r>
            <a:endParaRPr lang="en-MY" sz="2400" dirty="0">
              <a:latin typeface="Microsoft JhengHei Light" panose="020B0304030504040204" pitchFamily="34" charset="-122"/>
              <a:ea typeface="Microsoft JhengHei Light" panose="020B0304030504040204" pitchFamily="34" charset="-122"/>
              <a:cs typeface="Microsoft JhengHei Light" panose="020B0304030504040204" pitchFamily="34" charset="-122"/>
            </a:endParaRPr>
          </a:p>
        </p:txBody>
      </p:sp>
      <p:pic>
        <p:nvPicPr>
          <p:cNvPr id="13" name="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21129" y="-787760"/>
            <a:ext cx="609600" cy="609600"/>
          </a:xfrm>
          <a:prstGeom prst="rect">
            <a:avLst/>
          </a:prstGeom>
        </p:spPr>
      </p:pic>
      <p:pic>
        <p:nvPicPr>
          <p:cNvPr id="15" name="x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7717" y="-792309"/>
            <a:ext cx="609600" cy="609600"/>
          </a:xfrm>
          <a:prstGeom prst="rect">
            <a:avLst/>
          </a:prstGeom>
        </p:spPr>
      </p:pic>
      <p:pic>
        <p:nvPicPr>
          <p:cNvPr id="20" name="q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60000" y="-7629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Abs val="8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0" grpId="0"/>
      <p:bldP spid="14" grpId="0" animBg="1"/>
      <p:bldP spid="18" grpId="0" animBg="1"/>
      <p:bldP spid="19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 rot="230052">
            <a:off x="3158690" y="17894"/>
            <a:ext cx="1679755" cy="1221640"/>
          </a:xfrm>
          <a:prstGeom prst="ellipse">
            <a:avLst/>
          </a:prstGeom>
          <a:ln w="38100"/>
          <a:scene3d>
            <a:camera prst="isometricOffAxis1Top"/>
            <a:lightRig rig="harsh" dir="t"/>
          </a:scene3d>
          <a:sp3d prstMaterial="dkEdge">
            <a:bevelT w="146050" h="171450" prst="slope"/>
            <a:bevelB w="127000" h="15875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Oval 7"/>
          <p:cNvSpPr/>
          <p:nvPr/>
        </p:nvSpPr>
        <p:spPr>
          <a:xfrm rot="230052">
            <a:off x="5030116" y="17893"/>
            <a:ext cx="1679755" cy="1221640"/>
          </a:xfrm>
          <a:prstGeom prst="ellipse">
            <a:avLst/>
          </a:prstGeom>
          <a:ln w="38100"/>
          <a:scene3d>
            <a:camera prst="isometricOffAxis1Top"/>
            <a:lightRig rig="harsh" dir="t"/>
          </a:scene3d>
          <a:sp3d prstMaterial="dkEdge">
            <a:bevelT w="146050" h="171450" prst="slope"/>
            <a:bevelB w="127000" h="15875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Oval 8"/>
          <p:cNvSpPr/>
          <p:nvPr/>
        </p:nvSpPr>
        <p:spPr>
          <a:xfrm rot="230052">
            <a:off x="6901541" y="17893"/>
            <a:ext cx="1679755" cy="1221640"/>
          </a:xfrm>
          <a:prstGeom prst="ellipse">
            <a:avLst/>
          </a:prstGeom>
          <a:ln w="38100"/>
          <a:scene3d>
            <a:camera prst="isometricOffAxis1Top"/>
            <a:lightRig rig="harsh" dir="t"/>
          </a:scene3d>
          <a:sp3d prstMaterial="dkEdge">
            <a:bevelT w="146050" h="171450" prst="slope"/>
            <a:bevelB w="127000" h="15875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TextBox 9"/>
          <p:cNvSpPr txBox="1"/>
          <p:nvPr/>
        </p:nvSpPr>
        <p:spPr>
          <a:xfrm>
            <a:off x="3655770" y="2214587"/>
            <a:ext cx="456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syazalina83v3" panose="020B0502020202020204" pitchFamily="34" charset="0"/>
              </a:rPr>
              <a:t>0</a:t>
            </a:r>
            <a:r>
              <a:rPr lang="en-US" sz="1600" dirty="0" smtClean="0">
                <a:solidFill>
                  <a:schemeClr val="bg1"/>
                </a:solidFill>
                <a:latin typeface="syazalina83v3" panose="020B0502020202020204" pitchFamily="34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syazalina83v3" panose="020B0502020202020204" pitchFamily="34" charset="0"/>
              </a:rPr>
              <a:t>+</a:t>
            </a:r>
            <a:r>
              <a:rPr lang="en-US" sz="1600" dirty="0" smtClean="0">
                <a:solidFill>
                  <a:schemeClr val="bg1"/>
                </a:solidFill>
                <a:latin typeface="syazalina83v3" panose="020B0502020202020204" pitchFamily="34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syazalina83v3" panose="020B0502020202020204" pitchFamily="34" charset="0"/>
              </a:rPr>
              <a:t>0</a:t>
            </a:r>
            <a:r>
              <a:rPr lang="en-US" sz="1600" dirty="0" smtClean="0">
                <a:solidFill>
                  <a:schemeClr val="bg1"/>
                </a:solidFill>
                <a:latin typeface="syazalina83v3" panose="020B0502020202020204" pitchFamily="34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syazalina83v3" panose="020B0502020202020204" pitchFamily="34" charset="0"/>
              </a:rPr>
              <a:t>+</a:t>
            </a:r>
            <a:r>
              <a:rPr lang="en-US" sz="1600" dirty="0" smtClean="0">
                <a:solidFill>
                  <a:schemeClr val="bg1"/>
                </a:solidFill>
                <a:latin typeface="syazalina83v3" panose="020B0502020202020204" pitchFamily="34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syazalina83v3" panose="020B0502020202020204" pitchFamily="34" charset="0"/>
              </a:rPr>
              <a:t>0</a:t>
            </a:r>
            <a:r>
              <a:rPr lang="en-US" sz="1600" dirty="0" smtClean="0">
                <a:solidFill>
                  <a:schemeClr val="bg1"/>
                </a:solidFill>
                <a:latin typeface="syazalina83v3" panose="020B0502020202020204" pitchFamily="34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syazalina83v3" panose="020B0502020202020204" pitchFamily="34" charset="0"/>
              </a:rPr>
              <a:t>=</a:t>
            </a:r>
            <a:r>
              <a:rPr lang="en-US" sz="1600" dirty="0" smtClean="0">
                <a:solidFill>
                  <a:schemeClr val="bg1"/>
                </a:solidFill>
                <a:latin typeface="syazalina83v3" panose="020B0502020202020204" pitchFamily="34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syazalina83v3" panose="020B0502020202020204" pitchFamily="34" charset="0"/>
              </a:rPr>
              <a:t>0</a:t>
            </a:r>
            <a:endParaRPr lang="en-MY" sz="4000" dirty="0">
              <a:solidFill>
                <a:schemeClr val="bg1"/>
              </a:solidFill>
              <a:latin typeface="syazalina83v3" panose="020B0502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720057" y="1237301"/>
            <a:ext cx="6299871" cy="556026"/>
          </a:xfrm>
          <a:prstGeom prst="roundRect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AngsanaUPC" panose="02020603050405020304" pitchFamily="18" charset="-34"/>
                <a:cs typeface="AngsanaUPC" panose="02020603050405020304" pitchFamily="18" charset="-34"/>
              </a:rPr>
              <a:t>Tidak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4400" dirty="0" err="1" smtClean="0">
                <a:latin typeface="AngsanaUPC" panose="02020603050405020304" pitchFamily="18" charset="-34"/>
                <a:cs typeface="AngsanaUPC" panose="02020603050405020304" pitchFamily="18" charset="-34"/>
              </a:rPr>
              <a:t>ada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4400" dirty="0" err="1" smtClean="0">
                <a:latin typeface="AngsanaUPC" panose="02020603050405020304" pitchFamily="18" charset="-34"/>
                <a:cs typeface="AngsanaUPC" panose="02020603050405020304" pitchFamily="18" charset="-34"/>
              </a:rPr>
              <a:t>apa-apa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4400" dirty="0" err="1" smtClean="0">
                <a:latin typeface="AngsanaUPC" panose="02020603050405020304" pitchFamily="18" charset="-34"/>
                <a:cs typeface="AngsanaUPC" panose="02020603050405020304" pitchFamily="18" charset="-34"/>
              </a:rPr>
              <a:t>dalam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4400" dirty="0" err="1" smtClean="0">
                <a:latin typeface="AngsanaUPC" panose="02020603050405020304" pitchFamily="18" charset="-34"/>
                <a:cs typeface="AngsanaUPC" panose="02020603050405020304" pitchFamily="18" charset="-34"/>
              </a:rPr>
              <a:t>setiap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4400" dirty="0" err="1" smtClean="0">
                <a:latin typeface="AngsanaUPC" panose="02020603050405020304" pitchFamily="18" charset="-34"/>
                <a:cs typeface="AngsanaUPC" panose="02020603050405020304" pitchFamily="18" charset="-34"/>
              </a:rPr>
              <a:t>bekas</a:t>
            </a:r>
            <a:endParaRPr lang="en-MY" sz="44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23458" y="3138859"/>
            <a:ext cx="3093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DC47"/>
                </a:solidFill>
                <a:latin typeface="syazalina83v3" panose="020B0502020202020204" pitchFamily="34" charset="0"/>
              </a:rPr>
              <a:t>3</a:t>
            </a:r>
            <a:r>
              <a:rPr lang="en-US" sz="1600" dirty="0" smtClean="0">
                <a:solidFill>
                  <a:srgbClr val="FFDC47"/>
                </a:solidFill>
                <a:latin typeface="syazalina83v3" panose="020B0502020202020204" pitchFamily="34" charset="0"/>
              </a:rPr>
              <a:t> </a:t>
            </a:r>
            <a:r>
              <a:rPr lang="en-US" sz="4000" dirty="0" smtClean="0">
                <a:solidFill>
                  <a:srgbClr val="FFDC47"/>
                </a:solidFill>
                <a:latin typeface="syazalina83v3" panose="020B0502020202020204" pitchFamily="34" charset="0"/>
              </a:rPr>
              <a:t>x</a:t>
            </a:r>
            <a:r>
              <a:rPr lang="en-US" sz="1600" dirty="0" smtClean="0">
                <a:solidFill>
                  <a:srgbClr val="FFDC47"/>
                </a:solidFill>
                <a:latin typeface="syazalina83v3" panose="020B0502020202020204" pitchFamily="34" charset="0"/>
              </a:rPr>
              <a:t> </a:t>
            </a:r>
            <a:r>
              <a:rPr lang="en-US" sz="4000" dirty="0" smtClean="0">
                <a:solidFill>
                  <a:srgbClr val="FFDC47"/>
                </a:solidFill>
                <a:latin typeface="syazalina83v3" panose="020B0502020202020204" pitchFamily="34" charset="0"/>
              </a:rPr>
              <a:t>0</a:t>
            </a:r>
            <a:r>
              <a:rPr lang="en-US" sz="1600" dirty="0" smtClean="0">
                <a:solidFill>
                  <a:srgbClr val="FFDC47"/>
                </a:solidFill>
                <a:latin typeface="syazalina83v3" panose="020B0502020202020204" pitchFamily="34" charset="0"/>
              </a:rPr>
              <a:t> </a:t>
            </a:r>
            <a:r>
              <a:rPr lang="en-US" sz="4000" dirty="0" smtClean="0">
                <a:solidFill>
                  <a:srgbClr val="FFDC47"/>
                </a:solidFill>
                <a:latin typeface="syazalina83v3" panose="020B0502020202020204" pitchFamily="34" charset="0"/>
              </a:rPr>
              <a:t>=</a:t>
            </a:r>
            <a:r>
              <a:rPr lang="en-US" sz="1600" dirty="0" smtClean="0">
                <a:solidFill>
                  <a:srgbClr val="FFDC47"/>
                </a:solidFill>
                <a:latin typeface="syazalina83v3" panose="020B0502020202020204" pitchFamily="34" charset="0"/>
              </a:rPr>
              <a:t> </a:t>
            </a:r>
            <a:r>
              <a:rPr lang="en-US" sz="4000" dirty="0" smtClean="0">
                <a:solidFill>
                  <a:srgbClr val="FFDC47"/>
                </a:solidFill>
                <a:latin typeface="syazalina83v3" panose="020B0502020202020204" pitchFamily="34" charset="0"/>
              </a:rPr>
              <a:t>0</a:t>
            </a:r>
            <a:endParaRPr lang="en-MY" sz="4000" dirty="0">
              <a:solidFill>
                <a:srgbClr val="FFDC47"/>
              </a:solidFill>
              <a:latin typeface="syazalina83v3" panose="020B0502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12543" y="3863890"/>
            <a:ext cx="5650085" cy="1068934"/>
          </a:xfrm>
          <a:prstGeom prst="roundRect">
            <a:avLst/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 Rounded MT Bold" panose="020F0704030504030204" pitchFamily="34" charset="0"/>
                <a:cs typeface="AngsanaUPC" panose="02020603050405020304" pitchFamily="18" charset="-34"/>
              </a:rPr>
              <a:t>Sebarang</a:t>
            </a:r>
            <a:r>
              <a:rPr lang="en-US" sz="3600" dirty="0" smtClean="0">
                <a:latin typeface="Arial Rounded MT Bold" panose="020F0704030504030204" pitchFamily="34" charset="0"/>
                <a:cs typeface="AngsanaUPC" panose="02020603050405020304" pitchFamily="18" charset="-34"/>
              </a:rPr>
              <a:t> </a:t>
            </a:r>
            <a:r>
              <a:rPr lang="en-US" sz="3600" dirty="0" err="1" smtClean="0">
                <a:latin typeface="Arial Rounded MT Bold" panose="020F0704030504030204" pitchFamily="34" charset="0"/>
                <a:cs typeface="AngsanaUPC" panose="02020603050405020304" pitchFamily="18" charset="-34"/>
              </a:rPr>
              <a:t>nombor</a:t>
            </a:r>
            <a:r>
              <a:rPr lang="en-US" sz="3600" dirty="0" smtClean="0">
                <a:latin typeface="Arial Rounded MT Bold" panose="020F0704030504030204" pitchFamily="34" charset="0"/>
                <a:cs typeface="AngsanaUPC" panose="02020603050405020304" pitchFamily="18" charset="-34"/>
              </a:rPr>
              <a:t> </a:t>
            </a:r>
            <a:r>
              <a:rPr lang="en-US" sz="3600" dirty="0" err="1" smtClean="0">
                <a:latin typeface="Arial Rounded MT Bold" panose="020F0704030504030204" pitchFamily="34" charset="0"/>
                <a:cs typeface="AngsanaUPC" panose="02020603050405020304" pitchFamily="18" charset="-34"/>
              </a:rPr>
              <a:t>darab</a:t>
            </a:r>
            <a:r>
              <a:rPr lang="en-US" sz="3600" dirty="0" smtClean="0">
                <a:latin typeface="Arial Rounded MT Bold" panose="020F0704030504030204" pitchFamily="34" charset="0"/>
                <a:cs typeface="AngsanaUPC" panose="02020603050405020304" pitchFamily="18" charset="-34"/>
              </a:rPr>
              <a:t> 0 </a:t>
            </a:r>
            <a:r>
              <a:rPr lang="en-US" sz="3600" dirty="0" err="1" smtClean="0">
                <a:latin typeface="Arial Rounded MT Bold" panose="020F0704030504030204" pitchFamily="34" charset="0"/>
                <a:cs typeface="AngsanaUPC" panose="02020603050405020304" pitchFamily="18" charset="-34"/>
              </a:rPr>
              <a:t>sama</a:t>
            </a:r>
            <a:r>
              <a:rPr lang="en-US" sz="3600" dirty="0" smtClean="0">
                <a:latin typeface="Arial Rounded MT Bold" panose="020F0704030504030204" pitchFamily="34" charset="0"/>
                <a:cs typeface="AngsanaUPC" panose="02020603050405020304" pitchFamily="18" charset="-34"/>
              </a:rPr>
              <a:t> </a:t>
            </a:r>
            <a:r>
              <a:rPr lang="en-US" sz="3600" dirty="0" err="1" smtClean="0">
                <a:latin typeface="Arial Rounded MT Bold" panose="020F0704030504030204" pitchFamily="34" charset="0"/>
                <a:cs typeface="AngsanaUPC" panose="02020603050405020304" pitchFamily="18" charset="-34"/>
              </a:rPr>
              <a:t>dengan</a:t>
            </a:r>
            <a:r>
              <a:rPr lang="en-US" sz="3600" dirty="0" smtClean="0">
                <a:latin typeface="Arial Rounded MT Bold" panose="020F0704030504030204" pitchFamily="34" charset="0"/>
                <a:cs typeface="AngsanaUPC" panose="02020603050405020304" pitchFamily="18" charset="-34"/>
              </a:rPr>
              <a:t> 0</a:t>
            </a:r>
            <a:endParaRPr lang="en-MY" sz="3600" dirty="0">
              <a:latin typeface="Arial Rounded MT Bold" panose="020F07040305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20057" y="5320440"/>
            <a:ext cx="292486" cy="305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9" name="Rectangle 18"/>
          <p:cNvSpPr/>
          <p:nvPr/>
        </p:nvSpPr>
        <p:spPr>
          <a:xfrm>
            <a:off x="3509527" y="5268504"/>
            <a:ext cx="292486" cy="305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" name="Rounded Rectangle 1"/>
          <p:cNvSpPr/>
          <p:nvPr/>
        </p:nvSpPr>
        <p:spPr>
          <a:xfrm>
            <a:off x="10333" y="576427"/>
            <a:ext cx="2310058" cy="18777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sz="2400" dirty="0" err="1">
                <a:latin typeface="Microsoft JhengHei Light" panose="020B0304030504040204" pitchFamily="34" charset="-122"/>
                <a:ea typeface="Microsoft JhengHei Light" panose="020B0304030504040204" pitchFamily="34" charset="-122"/>
                <a:cs typeface="Microsoft JhengHei Light" panose="020B0304030504040204" pitchFamily="34" charset="-122"/>
              </a:rPr>
              <a:t>Darab</a:t>
            </a:r>
            <a:r>
              <a:rPr lang="en-MY" sz="2400" dirty="0">
                <a:latin typeface="Microsoft JhengHei Light" panose="020B0304030504040204" pitchFamily="34" charset="-122"/>
                <a:ea typeface="Microsoft JhengHei Light" panose="020B0304030504040204" pitchFamily="34" charset="-122"/>
                <a:cs typeface="Microsoft JhengHei Light" panose="020B0304030504040204" pitchFamily="34" charset="-122"/>
              </a:rPr>
              <a:t> </a:t>
            </a:r>
            <a:r>
              <a:rPr lang="en-MY" sz="2400" dirty="0" err="1">
                <a:latin typeface="Microsoft JhengHei Light" panose="020B0304030504040204" pitchFamily="34" charset="-122"/>
                <a:ea typeface="Microsoft JhengHei Light" panose="020B0304030504040204" pitchFamily="34" charset="-122"/>
                <a:cs typeface="Microsoft JhengHei Light" panose="020B0304030504040204" pitchFamily="34" charset="-122"/>
              </a:rPr>
              <a:t>ialah</a:t>
            </a:r>
            <a:r>
              <a:rPr lang="en-MY" sz="2400" dirty="0">
                <a:latin typeface="Microsoft JhengHei Light" panose="020B0304030504040204" pitchFamily="34" charset="-122"/>
                <a:ea typeface="Microsoft JhengHei Light" panose="020B0304030504040204" pitchFamily="34" charset="-122"/>
                <a:cs typeface="Microsoft JhengHei Light" panose="020B0304030504040204" pitchFamily="34" charset="-122"/>
              </a:rPr>
              <a:t> </a:t>
            </a:r>
            <a:r>
              <a:rPr lang="en-MY" sz="2400" dirty="0" err="1">
                <a:latin typeface="Microsoft JhengHei Light" panose="020B0304030504040204" pitchFamily="34" charset="-122"/>
                <a:ea typeface="Microsoft JhengHei Light" panose="020B0304030504040204" pitchFamily="34" charset="-122"/>
                <a:cs typeface="Microsoft JhengHei Light" panose="020B0304030504040204" pitchFamily="34" charset="-122"/>
              </a:rPr>
              <a:t>penambahan</a:t>
            </a:r>
            <a:r>
              <a:rPr lang="en-MY" sz="2400" dirty="0">
                <a:latin typeface="Microsoft JhengHei Light" panose="020B0304030504040204" pitchFamily="34" charset="-122"/>
                <a:ea typeface="Microsoft JhengHei Light" panose="020B0304030504040204" pitchFamily="34" charset="-122"/>
                <a:cs typeface="Microsoft JhengHei Light" panose="020B0304030504040204" pitchFamily="34" charset="-122"/>
              </a:rPr>
              <a:t> </a:t>
            </a:r>
            <a:r>
              <a:rPr lang="en-MY" sz="2400" dirty="0" err="1">
                <a:latin typeface="Microsoft JhengHei Light" panose="020B0304030504040204" pitchFamily="34" charset="-122"/>
                <a:ea typeface="Microsoft JhengHei Light" panose="020B0304030504040204" pitchFamily="34" charset="-122"/>
                <a:cs typeface="Microsoft JhengHei Light" panose="020B0304030504040204" pitchFamily="34" charset="-122"/>
              </a:rPr>
              <a:t>berulang</a:t>
            </a:r>
            <a:endParaRPr lang="en-MY" sz="2400" dirty="0">
              <a:latin typeface="Microsoft JhengHei Light" panose="020B0304030504040204" pitchFamily="34" charset="-122"/>
              <a:ea typeface="Microsoft JhengHei Light" panose="020B0304030504040204" pitchFamily="34" charset="-122"/>
              <a:cs typeface="Microsoft JhengHei Light" panose="020B0304030504040204" pitchFamily="34" charset="-122"/>
            </a:endParaRPr>
          </a:p>
        </p:txBody>
      </p:sp>
      <p:pic>
        <p:nvPicPr>
          <p:cNvPr id="6" name="3x0=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7411" y="-787760"/>
            <a:ext cx="609600" cy="609600"/>
          </a:xfrm>
          <a:prstGeom prst="rect">
            <a:avLst/>
          </a:prstGeom>
        </p:spPr>
      </p:pic>
      <p:pic>
        <p:nvPicPr>
          <p:cNvPr id="11" name="Sebarang nombor darab dgn 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994" y="-8332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5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25318" y="433880"/>
            <a:ext cx="8093364" cy="61082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ubai" panose="020B0503030403030204" pitchFamily="34" charset="-78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chemeClr val="bg1"/>
                </a:solidFill>
              </a:rPr>
              <a:t>Sifir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</a:t>
            </a:r>
            <a:r>
              <a:rPr lang="en-US" dirty="0" err="1" smtClean="0">
                <a:solidFill>
                  <a:schemeClr val="bg1"/>
                </a:solidFill>
              </a:rPr>
              <a:t>arab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syazalina83v3" panose="020B0502020202020204" pitchFamily="34" charset="0"/>
              </a:rPr>
              <a:t>0</a:t>
            </a:r>
            <a:endParaRPr lang="en-US" sz="3600" dirty="0">
              <a:solidFill>
                <a:schemeClr val="bg1"/>
              </a:solidFill>
              <a:latin typeface="syazalina83v3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3581" y="1411677"/>
            <a:ext cx="2443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5BEFFF"/>
                </a:solidFill>
                <a:latin typeface="syazalina83v3" panose="020B0502020202020204" pitchFamily="34" charset="0"/>
              </a:rPr>
              <a:t>1</a:t>
            </a:r>
            <a:r>
              <a:rPr lang="en-US" sz="2000" dirty="0" smtClean="0">
                <a:solidFill>
                  <a:srgbClr val="5BEFFF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5BEFFF"/>
                </a:solidFill>
                <a:latin typeface="syazalina83v3" panose="020B0502020202020204" pitchFamily="34" charset="0"/>
              </a:rPr>
              <a:t>x</a:t>
            </a:r>
            <a:r>
              <a:rPr lang="en-US" sz="1200" dirty="0" smtClean="0">
                <a:solidFill>
                  <a:srgbClr val="5BEFFF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5BEFFF"/>
                </a:solidFill>
                <a:latin typeface="syazalina83v3" panose="020B0502020202020204" pitchFamily="34" charset="0"/>
              </a:rPr>
              <a:t>0</a:t>
            </a:r>
            <a:r>
              <a:rPr lang="en-US" sz="1200" dirty="0" smtClean="0">
                <a:solidFill>
                  <a:srgbClr val="5BEFFF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5BEFFF"/>
                </a:solidFill>
                <a:latin typeface="syazalina83v3" panose="020B0502020202020204" pitchFamily="34" charset="0"/>
              </a:rPr>
              <a:t>=</a:t>
            </a:r>
            <a:r>
              <a:rPr lang="en-US" sz="1200" dirty="0" smtClean="0">
                <a:solidFill>
                  <a:srgbClr val="5BEFFF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5BEFFF"/>
                </a:solidFill>
                <a:latin typeface="syazalina83v3" panose="020B0502020202020204" pitchFamily="34" charset="0"/>
              </a:rPr>
              <a:t>0</a:t>
            </a:r>
            <a:endParaRPr lang="en-MY" sz="3200" dirty="0">
              <a:solidFill>
                <a:srgbClr val="5BEFFF"/>
              </a:solidFill>
              <a:latin typeface="syazalina83v3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3581" y="2068066"/>
            <a:ext cx="2443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5BEFFF"/>
                </a:solidFill>
                <a:latin typeface="syazalina83v3" panose="020B0502020202020204" pitchFamily="34" charset="0"/>
              </a:rPr>
              <a:t>2</a:t>
            </a:r>
            <a:r>
              <a:rPr lang="en-US" sz="1200" dirty="0" smtClean="0">
                <a:solidFill>
                  <a:srgbClr val="5BEFFF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5BEFFF"/>
                </a:solidFill>
                <a:latin typeface="syazalina83v3" panose="020B0502020202020204" pitchFamily="34" charset="0"/>
              </a:rPr>
              <a:t>x</a:t>
            </a:r>
            <a:r>
              <a:rPr lang="en-US" sz="1200" dirty="0" smtClean="0">
                <a:solidFill>
                  <a:srgbClr val="5BEFFF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5BEFFF"/>
                </a:solidFill>
                <a:latin typeface="syazalina83v3" panose="020B0502020202020204" pitchFamily="34" charset="0"/>
              </a:rPr>
              <a:t>0</a:t>
            </a:r>
            <a:r>
              <a:rPr lang="en-US" sz="1200" dirty="0" smtClean="0">
                <a:solidFill>
                  <a:srgbClr val="5BEFFF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5BEFFF"/>
                </a:solidFill>
                <a:latin typeface="syazalina83v3" panose="020B0502020202020204" pitchFamily="34" charset="0"/>
              </a:rPr>
              <a:t>=</a:t>
            </a:r>
            <a:r>
              <a:rPr lang="en-US" sz="1200" dirty="0" smtClean="0">
                <a:solidFill>
                  <a:srgbClr val="5BEFFF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5BEFFF"/>
                </a:solidFill>
                <a:latin typeface="syazalina83v3" panose="020B0502020202020204" pitchFamily="34" charset="0"/>
              </a:rPr>
              <a:t>0</a:t>
            </a:r>
            <a:endParaRPr lang="en-MY" sz="3200" dirty="0">
              <a:solidFill>
                <a:srgbClr val="5BEFFF"/>
              </a:solidFill>
              <a:latin typeface="syazalina83v3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3581" y="2724455"/>
            <a:ext cx="2443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5BEFFF"/>
                </a:solidFill>
                <a:latin typeface="syazalina83v3" panose="020B0502020202020204" pitchFamily="34" charset="0"/>
              </a:rPr>
              <a:t>3</a:t>
            </a:r>
            <a:r>
              <a:rPr lang="en-US" sz="1200" dirty="0" smtClean="0">
                <a:solidFill>
                  <a:srgbClr val="5BEFFF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5BEFFF"/>
                </a:solidFill>
                <a:latin typeface="syazalina83v3" panose="020B0502020202020204" pitchFamily="34" charset="0"/>
              </a:rPr>
              <a:t>x</a:t>
            </a:r>
            <a:r>
              <a:rPr lang="en-US" sz="1200" dirty="0" smtClean="0">
                <a:solidFill>
                  <a:srgbClr val="5BEFFF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5BEFFF"/>
                </a:solidFill>
                <a:latin typeface="syazalina83v3" panose="020B0502020202020204" pitchFamily="34" charset="0"/>
              </a:rPr>
              <a:t>0</a:t>
            </a:r>
            <a:r>
              <a:rPr lang="en-US" sz="1200" dirty="0" smtClean="0">
                <a:solidFill>
                  <a:srgbClr val="5BEFFF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5BEFFF"/>
                </a:solidFill>
                <a:latin typeface="syazalina83v3" panose="020B0502020202020204" pitchFamily="34" charset="0"/>
              </a:rPr>
              <a:t>=</a:t>
            </a:r>
            <a:r>
              <a:rPr lang="en-US" sz="1200" dirty="0" smtClean="0">
                <a:solidFill>
                  <a:srgbClr val="5BEFFF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5BEFFF"/>
                </a:solidFill>
                <a:latin typeface="syazalina83v3" panose="020B0502020202020204" pitchFamily="34" charset="0"/>
              </a:rPr>
              <a:t>0</a:t>
            </a:r>
            <a:endParaRPr lang="en-MY" sz="3200" dirty="0">
              <a:solidFill>
                <a:srgbClr val="5BEFFF"/>
              </a:solidFill>
              <a:latin typeface="syazalina83v3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50803" y="1411677"/>
            <a:ext cx="2443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66CC"/>
                </a:solidFill>
                <a:latin typeface="syazalina83v3" panose="020B0502020202020204" pitchFamily="34" charset="0"/>
              </a:rPr>
              <a:t>4</a:t>
            </a:r>
            <a:r>
              <a:rPr lang="en-US" sz="1200" dirty="0" smtClean="0">
                <a:solidFill>
                  <a:srgbClr val="FF66CC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FF66CC"/>
                </a:solidFill>
                <a:latin typeface="syazalina83v3" panose="020B0502020202020204" pitchFamily="34" charset="0"/>
              </a:rPr>
              <a:t>x</a:t>
            </a:r>
            <a:r>
              <a:rPr lang="en-US" sz="1200" dirty="0" smtClean="0">
                <a:solidFill>
                  <a:srgbClr val="FF66CC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FF66CC"/>
                </a:solidFill>
                <a:latin typeface="syazalina83v3" panose="020B0502020202020204" pitchFamily="34" charset="0"/>
              </a:rPr>
              <a:t>0</a:t>
            </a:r>
            <a:r>
              <a:rPr lang="en-US" sz="1200" dirty="0" smtClean="0">
                <a:solidFill>
                  <a:srgbClr val="FF66CC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FF66CC"/>
                </a:solidFill>
                <a:latin typeface="syazalina83v3" panose="020B0502020202020204" pitchFamily="34" charset="0"/>
              </a:rPr>
              <a:t>=</a:t>
            </a:r>
            <a:r>
              <a:rPr lang="en-US" sz="1200" dirty="0" smtClean="0">
                <a:solidFill>
                  <a:srgbClr val="FF66CC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FF66CC"/>
                </a:solidFill>
                <a:latin typeface="syazalina83v3" panose="020B0502020202020204" pitchFamily="34" charset="0"/>
              </a:rPr>
              <a:t>0</a:t>
            </a:r>
            <a:endParaRPr lang="en-MY" sz="3200" dirty="0">
              <a:solidFill>
                <a:srgbClr val="FF66CC"/>
              </a:solidFill>
              <a:latin typeface="syazalina83v3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50803" y="2068066"/>
            <a:ext cx="2443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66CC"/>
                </a:solidFill>
                <a:latin typeface="syazalina83v3" panose="020B0502020202020204" pitchFamily="34" charset="0"/>
              </a:rPr>
              <a:t>5</a:t>
            </a:r>
            <a:r>
              <a:rPr lang="en-US" sz="1200" dirty="0" smtClean="0">
                <a:solidFill>
                  <a:srgbClr val="FF66CC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FF66CC"/>
                </a:solidFill>
                <a:latin typeface="syazalina83v3" panose="020B0502020202020204" pitchFamily="34" charset="0"/>
              </a:rPr>
              <a:t>x</a:t>
            </a:r>
            <a:r>
              <a:rPr lang="en-US" sz="1200" dirty="0" smtClean="0">
                <a:solidFill>
                  <a:srgbClr val="FF66CC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FF66CC"/>
                </a:solidFill>
                <a:latin typeface="syazalina83v3" panose="020B0502020202020204" pitchFamily="34" charset="0"/>
              </a:rPr>
              <a:t>0</a:t>
            </a:r>
            <a:r>
              <a:rPr lang="en-US" sz="1200" dirty="0" smtClean="0">
                <a:solidFill>
                  <a:srgbClr val="FF66CC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FF66CC"/>
                </a:solidFill>
                <a:latin typeface="syazalina83v3" panose="020B0502020202020204" pitchFamily="34" charset="0"/>
              </a:rPr>
              <a:t>=</a:t>
            </a:r>
            <a:r>
              <a:rPr lang="en-US" sz="1200" dirty="0" smtClean="0">
                <a:solidFill>
                  <a:srgbClr val="FF66CC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FF66CC"/>
                </a:solidFill>
                <a:latin typeface="syazalina83v3" panose="020B0502020202020204" pitchFamily="34" charset="0"/>
              </a:rPr>
              <a:t>0</a:t>
            </a:r>
            <a:endParaRPr lang="en-MY" sz="3200" dirty="0">
              <a:solidFill>
                <a:srgbClr val="FF66CC"/>
              </a:solidFill>
              <a:latin typeface="syazalina83v3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50803" y="2724455"/>
            <a:ext cx="2443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66CC"/>
                </a:solidFill>
                <a:latin typeface="syazalina83v3" panose="020B0502020202020204" pitchFamily="34" charset="0"/>
              </a:rPr>
              <a:t>6</a:t>
            </a:r>
            <a:r>
              <a:rPr lang="en-US" sz="1200" dirty="0" smtClean="0">
                <a:solidFill>
                  <a:srgbClr val="FF66CC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FF66CC"/>
                </a:solidFill>
                <a:latin typeface="syazalina83v3" panose="020B0502020202020204" pitchFamily="34" charset="0"/>
              </a:rPr>
              <a:t>x</a:t>
            </a:r>
            <a:r>
              <a:rPr lang="en-US" sz="1200" dirty="0" smtClean="0">
                <a:solidFill>
                  <a:srgbClr val="FF66CC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FF66CC"/>
                </a:solidFill>
                <a:latin typeface="syazalina83v3" panose="020B0502020202020204" pitchFamily="34" charset="0"/>
              </a:rPr>
              <a:t>0</a:t>
            </a:r>
            <a:r>
              <a:rPr lang="en-US" sz="1200" dirty="0" smtClean="0">
                <a:solidFill>
                  <a:srgbClr val="FF66CC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FF66CC"/>
                </a:solidFill>
                <a:latin typeface="syazalina83v3" panose="020B0502020202020204" pitchFamily="34" charset="0"/>
              </a:rPr>
              <a:t>=</a:t>
            </a:r>
            <a:r>
              <a:rPr lang="en-US" sz="1200" dirty="0" smtClean="0">
                <a:solidFill>
                  <a:srgbClr val="FF66CC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FF66CC"/>
                </a:solidFill>
                <a:latin typeface="syazalina83v3" panose="020B0502020202020204" pitchFamily="34" charset="0"/>
              </a:rPr>
              <a:t>0</a:t>
            </a:r>
            <a:endParaRPr lang="en-MY" sz="3200" dirty="0">
              <a:solidFill>
                <a:srgbClr val="FF66CC"/>
              </a:solidFill>
              <a:latin typeface="syazalina83v3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88025" y="1411677"/>
            <a:ext cx="2443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5EEC3C"/>
                </a:solidFill>
                <a:latin typeface="syazalina83v3" panose="020B0502020202020204" pitchFamily="34" charset="0"/>
              </a:rPr>
              <a:t>7</a:t>
            </a:r>
            <a:r>
              <a:rPr lang="en-US" sz="1200" dirty="0" smtClean="0">
                <a:solidFill>
                  <a:srgbClr val="5EEC3C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5EEC3C"/>
                </a:solidFill>
                <a:latin typeface="syazalina83v3" panose="020B0502020202020204" pitchFamily="34" charset="0"/>
              </a:rPr>
              <a:t>x</a:t>
            </a:r>
            <a:r>
              <a:rPr lang="en-US" sz="1200" dirty="0" smtClean="0">
                <a:solidFill>
                  <a:srgbClr val="5EEC3C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5EEC3C"/>
                </a:solidFill>
                <a:latin typeface="syazalina83v3" panose="020B0502020202020204" pitchFamily="34" charset="0"/>
              </a:rPr>
              <a:t>0</a:t>
            </a:r>
            <a:r>
              <a:rPr lang="en-US" sz="1200" dirty="0" smtClean="0">
                <a:solidFill>
                  <a:srgbClr val="5EEC3C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5EEC3C"/>
                </a:solidFill>
                <a:latin typeface="syazalina83v3" panose="020B0502020202020204" pitchFamily="34" charset="0"/>
              </a:rPr>
              <a:t>=</a:t>
            </a:r>
            <a:r>
              <a:rPr lang="en-US" sz="1200" dirty="0" smtClean="0">
                <a:solidFill>
                  <a:srgbClr val="5EEC3C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5EEC3C"/>
                </a:solidFill>
                <a:latin typeface="syazalina83v3" panose="020B0502020202020204" pitchFamily="34" charset="0"/>
              </a:rPr>
              <a:t>0</a:t>
            </a:r>
            <a:endParaRPr lang="en-MY" sz="3200" dirty="0">
              <a:solidFill>
                <a:srgbClr val="5EEC3C"/>
              </a:solidFill>
              <a:latin typeface="syazalina83v3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88025" y="2068066"/>
            <a:ext cx="2443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5EEC3C"/>
                </a:solidFill>
                <a:latin typeface="syazalina83v3" panose="020B0502020202020204" pitchFamily="34" charset="0"/>
              </a:rPr>
              <a:t>8</a:t>
            </a:r>
            <a:r>
              <a:rPr lang="en-US" sz="1200" dirty="0" smtClean="0">
                <a:solidFill>
                  <a:srgbClr val="5EEC3C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5EEC3C"/>
                </a:solidFill>
                <a:latin typeface="syazalina83v3" panose="020B0502020202020204" pitchFamily="34" charset="0"/>
              </a:rPr>
              <a:t>x</a:t>
            </a:r>
            <a:r>
              <a:rPr lang="en-US" sz="1200" dirty="0" smtClean="0">
                <a:solidFill>
                  <a:srgbClr val="5EEC3C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5EEC3C"/>
                </a:solidFill>
                <a:latin typeface="syazalina83v3" panose="020B0502020202020204" pitchFamily="34" charset="0"/>
              </a:rPr>
              <a:t>0</a:t>
            </a:r>
            <a:r>
              <a:rPr lang="en-US" sz="1200" dirty="0" smtClean="0">
                <a:solidFill>
                  <a:srgbClr val="5EEC3C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5EEC3C"/>
                </a:solidFill>
                <a:latin typeface="syazalina83v3" panose="020B0502020202020204" pitchFamily="34" charset="0"/>
              </a:rPr>
              <a:t>=</a:t>
            </a:r>
            <a:r>
              <a:rPr lang="en-US" sz="1200" dirty="0" smtClean="0">
                <a:solidFill>
                  <a:srgbClr val="5EEC3C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5EEC3C"/>
                </a:solidFill>
                <a:latin typeface="syazalina83v3" panose="020B0502020202020204" pitchFamily="34" charset="0"/>
              </a:rPr>
              <a:t>0</a:t>
            </a:r>
            <a:endParaRPr lang="en-MY" sz="3200" dirty="0">
              <a:solidFill>
                <a:srgbClr val="5EEC3C"/>
              </a:solidFill>
              <a:latin typeface="syazalina83v3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88025" y="2724455"/>
            <a:ext cx="2443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5EEC3C"/>
                </a:solidFill>
                <a:latin typeface="syazalina83v3" panose="020B0502020202020204" pitchFamily="34" charset="0"/>
              </a:rPr>
              <a:t>9</a:t>
            </a:r>
            <a:r>
              <a:rPr lang="en-US" sz="1200" dirty="0" smtClean="0">
                <a:solidFill>
                  <a:srgbClr val="5EEC3C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5EEC3C"/>
                </a:solidFill>
                <a:latin typeface="syazalina83v3" panose="020B0502020202020204" pitchFamily="34" charset="0"/>
              </a:rPr>
              <a:t>x</a:t>
            </a:r>
            <a:r>
              <a:rPr lang="en-US" sz="1200" dirty="0" smtClean="0">
                <a:solidFill>
                  <a:srgbClr val="5EEC3C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5EEC3C"/>
                </a:solidFill>
                <a:latin typeface="syazalina83v3" panose="020B0502020202020204" pitchFamily="34" charset="0"/>
              </a:rPr>
              <a:t>0</a:t>
            </a:r>
            <a:r>
              <a:rPr lang="en-US" sz="1200" dirty="0" smtClean="0">
                <a:solidFill>
                  <a:srgbClr val="5EEC3C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5EEC3C"/>
                </a:solidFill>
                <a:latin typeface="syazalina83v3" panose="020B0502020202020204" pitchFamily="34" charset="0"/>
              </a:rPr>
              <a:t>=</a:t>
            </a:r>
            <a:r>
              <a:rPr lang="en-US" sz="1200" dirty="0" smtClean="0">
                <a:solidFill>
                  <a:srgbClr val="5EEC3C"/>
                </a:solidFill>
                <a:latin typeface="syazalina83v3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5EEC3C"/>
                </a:solidFill>
                <a:latin typeface="syazalina83v3" panose="020B0502020202020204" pitchFamily="34" charset="0"/>
              </a:rPr>
              <a:t>0</a:t>
            </a:r>
            <a:endParaRPr lang="en-MY" sz="3200" dirty="0">
              <a:solidFill>
                <a:srgbClr val="5EEC3C"/>
              </a:solidFill>
              <a:latin typeface="syazalina83v3" panose="020B0502020202020204" pitchFamily="34" charset="0"/>
            </a:endParaRPr>
          </a:p>
        </p:txBody>
      </p:sp>
      <p:pic>
        <p:nvPicPr>
          <p:cNvPr id="13" name="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2185" y="-894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4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2472916" y="233366"/>
            <a:ext cx="4143777" cy="772733"/>
          </a:xfrm>
          <a:prstGeom prst="roundRect">
            <a:avLst/>
          </a:prstGeom>
          <a:solidFill>
            <a:srgbClr val="5DD5FF"/>
          </a:solidFill>
          <a:ln w="38100">
            <a:solidFill>
              <a:srgbClr val="0070C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sz="33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Tip </a:t>
            </a:r>
            <a:r>
              <a:rPr lang="en-MY" sz="3300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Berguna</a:t>
            </a:r>
            <a:endParaRPr lang="en-MY" sz="2400" dirty="0">
              <a:solidFill>
                <a:prstClr val="black"/>
              </a:solidFill>
              <a:latin typeface="syazalina83v3" panose="020B0502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616693" y="1767388"/>
            <a:ext cx="2405965" cy="2066888"/>
          </a:xfrm>
          <a:prstGeom prst="roundRect">
            <a:avLst/>
          </a:prstGeom>
          <a:solidFill>
            <a:srgbClr val="D4FCFC"/>
          </a:solidFill>
          <a:ln w="38100">
            <a:solidFill>
              <a:srgbClr val="5DD5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solidFill>
                  <a:prstClr val="black"/>
                </a:solidFill>
                <a:latin typeface="Berlin Sans FB" panose="020E0602020502020306" pitchFamily="34" charset="0"/>
                <a:cs typeface="AngsanaUPC" panose="02020603050405020304" pitchFamily="18" charset="-34"/>
              </a:rPr>
              <a:t>Sebarang</a:t>
            </a:r>
            <a:r>
              <a:rPr lang="en-US" sz="2700" dirty="0">
                <a:solidFill>
                  <a:prstClr val="black"/>
                </a:solidFill>
                <a:latin typeface="Berlin Sans FB" panose="020E0602020502020306" pitchFamily="34" charset="0"/>
                <a:cs typeface="AngsanaUPC" panose="02020603050405020304" pitchFamily="18" charset="-3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Berlin Sans FB" panose="020E0602020502020306" pitchFamily="34" charset="0"/>
                <a:cs typeface="AngsanaUPC" panose="02020603050405020304" pitchFamily="18" charset="-34"/>
              </a:rPr>
              <a:t>nombor</a:t>
            </a:r>
            <a:r>
              <a:rPr lang="en-US" sz="2700" dirty="0">
                <a:solidFill>
                  <a:prstClr val="black"/>
                </a:solidFill>
                <a:latin typeface="Berlin Sans FB" panose="020E0602020502020306" pitchFamily="34" charset="0"/>
                <a:cs typeface="AngsanaUPC" panose="02020603050405020304" pitchFamily="18" charset="-3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Berlin Sans FB" panose="020E0602020502020306" pitchFamily="34" charset="0"/>
                <a:cs typeface="AngsanaUPC" panose="02020603050405020304" pitchFamily="18" charset="-34"/>
              </a:rPr>
              <a:t>darab</a:t>
            </a:r>
            <a:r>
              <a:rPr lang="en-US" sz="2700" dirty="0">
                <a:solidFill>
                  <a:prstClr val="black"/>
                </a:solidFill>
                <a:latin typeface="Berlin Sans FB" panose="020E0602020502020306" pitchFamily="34" charset="0"/>
                <a:cs typeface="AngsanaUPC" panose="02020603050405020304" pitchFamily="18" charset="-34"/>
              </a:rPr>
              <a:t> </a:t>
            </a:r>
            <a:r>
              <a:rPr lang="en-US" dirty="0">
                <a:solidFill>
                  <a:srgbClr val="002060"/>
                </a:solidFill>
                <a:latin typeface="syazalina83v3" panose="020B0502020202020204" pitchFamily="34" charset="0"/>
                <a:cs typeface="AngsanaUPC" panose="02020603050405020304" pitchFamily="18" charset="-34"/>
              </a:rPr>
              <a:t>0</a:t>
            </a:r>
            <a:r>
              <a:rPr lang="en-US" sz="2700" dirty="0">
                <a:solidFill>
                  <a:prstClr val="black"/>
                </a:solidFill>
                <a:latin typeface="Berlin Sans FB" panose="020E0602020502020306" pitchFamily="34" charset="0"/>
                <a:cs typeface="AngsanaUPC" panose="02020603050405020304" pitchFamily="18" charset="-3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Berlin Sans FB" panose="020E0602020502020306" pitchFamily="34" charset="0"/>
                <a:cs typeface="AngsanaUPC" panose="02020603050405020304" pitchFamily="18" charset="-34"/>
              </a:rPr>
              <a:t>sama</a:t>
            </a:r>
            <a:r>
              <a:rPr lang="en-US" sz="2700" dirty="0">
                <a:solidFill>
                  <a:prstClr val="black"/>
                </a:solidFill>
                <a:latin typeface="Berlin Sans FB" panose="020E0602020502020306" pitchFamily="34" charset="0"/>
                <a:cs typeface="AngsanaUPC" panose="02020603050405020304" pitchFamily="18" charset="-3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Berlin Sans FB" panose="020E0602020502020306" pitchFamily="34" charset="0"/>
                <a:cs typeface="AngsanaUPC" panose="02020603050405020304" pitchFamily="18" charset="-34"/>
              </a:rPr>
              <a:t>dengan</a:t>
            </a:r>
            <a:r>
              <a:rPr lang="en-US" sz="2700" dirty="0">
                <a:solidFill>
                  <a:prstClr val="black"/>
                </a:solidFill>
                <a:latin typeface="Berlin Sans FB" panose="020E0602020502020306" pitchFamily="34" charset="0"/>
                <a:cs typeface="AngsanaUPC" panose="02020603050405020304" pitchFamily="18" charset="-34"/>
              </a:rPr>
              <a:t> </a:t>
            </a:r>
            <a:r>
              <a:rPr lang="en-US" dirty="0">
                <a:solidFill>
                  <a:srgbClr val="002060"/>
                </a:solidFill>
                <a:latin typeface="syazalina83v3" panose="020B0502020202020204" pitchFamily="34" charset="0"/>
                <a:cs typeface="AngsanaUPC" panose="02020603050405020304" pitchFamily="18" charset="-34"/>
              </a:rPr>
              <a:t>0</a:t>
            </a:r>
            <a:endParaRPr lang="en-MY" sz="2700" dirty="0">
              <a:solidFill>
                <a:srgbClr val="002060"/>
              </a:solidFill>
              <a:latin typeface="syazalina83v3" panose="020B0502020202020204" pitchFamily="34" charset="0"/>
              <a:cs typeface="AngsanaUPC" panose="02020603050405020304" pitchFamily="18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5988" y="1661701"/>
            <a:ext cx="2415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1</a:t>
            </a:r>
            <a:r>
              <a:rPr lang="en-US" sz="21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x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0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=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srgbClr val="002060"/>
                </a:solidFill>
                <a:latin typeface="syazalina83v3" panose="020B0502020202020204" pitchFamily="34" charset="0"/>
              </a:rPr>
              <a:t>0</a:t>
            </a:r>
            <a:endParaRPr lang="en-MY" sz="3000" dirty="0">
              <a:solidFill>
                <a:srgbClr val="002060"/>
              </a:solidFill>
              <a:latin typeface="syazalina83v3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5988" y="2231266"/>
            <a:ext cx="2415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2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x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0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=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srgbClr val="002060"/>
                </a:solidFill>
                <a:latin typeface="syazalina83v3" panose="020B0502020202020204" pitchFamily="34" charset="0"/>
              </a:rPr>
              <a:t>0</a:t>
            </a:r>
            <a:endParaRPr lang="en-MY" sz="3000" dirty="0">
              <a:solidFill>
                <a:srgbClr val="002060"/>
              </a:solidFill>
              <a:latin typeface="syazalina83v3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95988" y="2800832"/>
            <a:ext cx="2415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3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x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0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=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srgbClr val="002060"/>
                </a:solidFill>
                <a:latin typeface="syazalina83v3" panose="020B0502020202020204" pitchFamily="34" charset="0"/>
              </a:rPr>
              <a:t>0</a:t>
            </a:r>
            <a:endParaRPr lang="en-MY" sz="3000" dirty="0">
              <a:solidFill>
                <a:srgbClr val="002060"/>
              </a:solidFill>
              <a:latin typeface="syazalina83v3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5988" y="3370398"/>
            <a:ext cx="2415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4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x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0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=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srgbClr val="002060"/>
                </a:solidFill>
                <a:latin typeface="syazalina83v3" panose="020B0502020202020204" pitchFamily="34" charset="0"/>
              </a:rPr>
              <a:t>0</a:t>
            </a:r>
            <a:endParaRPr lang="en-MY" sz="3000" dirty="0">
              <a:solidFill>
                <a:srgbClr val="002060"/>
              </a:solidFill>
              <a:latin typeface="syazalina83v3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95988" y="3939964"/>
            <a:ext cx="2415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5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x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0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=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srgbClr val="002060"/>
                </a:solidFill>
                <a:latin typeface="syazalina83v3" panose="020B0502020202020204" pitchFamily="34" charset="0"/>
              </a:rPr>
              <a:t>0</a:t>
            </a:r>
            <a:endParaRPr lang="en-MY" sz="3000" dirty="0">
              <a:solidFill>
                <a:srgbClr val="002060"/>
              </a:solidFill>
              <a:latin typeface="syazalina83v3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00724" y="1700352"/>
            <a:ext cx="2415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6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x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0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=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srgbClr val="002060"/>
                </a:solidFill>
                <a:latin typeface="syazalina83v3" panose="020B0502020202020204" pitchFamily="34" charset="0"/>
              </a:rPr>
              <a:t>0</a:t>
            </a:r>
            <a:endParaRPr lang="en-MY" sz="3000" dirty="0">
              <a:solidFill>
                <a:srgbClr val="002060"/>
              </a:solidFill>
              <a:latin typeface="syazalina83v3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00724" y="2231266"/>
            <a:ext cx="2415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7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x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0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=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srgbClr val="002060"/>
                </a:solidFill>
                <a:latin typeface="syazalina83v3" panose="020B0502020202020204" pitchFamily="34" charset="0"/>
              </a:rPr>
              <a:t>0</a:t>
            </a:r>
            <a:endParaRPr lang="en-MY" sz="3000" dirty="0">
              <a:solidFill>
                <a:srgbClr val="002060"/>
              </a:solidFill>
              <a:latin typeface="syazalina83v3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00724" y="2800832"/>
            <a:ext cx="2415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8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x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0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=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srgbClr val="002060"/>
                </a:solidFill>
                <a:latin typeface="syazalina83v3" panose="020B0502020202020204" pitchFamily="34" charset="0"/>
              </a:rPr>
              <a:t>0</a:t>
            </a:r>
            <a:endParaRPr lang="en-MY" sz="3000" dirty="0">
              <a:solidFill>
                <a:srgbClr val="002060"/>
              </a:solidFill>
              <a:latin typeface="syazalina83v3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00724" y="3370398"/>
            <a:ext cx="2415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9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x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0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syazalina83v3" panose="020B0502020202020204" pitchFamily="34" charset="0"/>
              </a:rPr>
              <a:t>=</a:t>
            </a:r>
            <a:r>
              <a:rPr lang="en-US" sz="1200" dirty="0">
                <a:solidFill>
                  <a:prstClr val="black"/>
                </a:solidFill>
                <a:latin typeface="syazalina83v3" panose="020B0502020202020204" pitchFamily="34" charset="0"/>
              </a:rPr>
              <a:t> </a:t>
            </a:r>
            <a:r>
              <a:rPr lang="en-US" sz="3000" dirty="0">
                <a:solidFill>
                  <a:srgbClr val="002060"/>
                </a:solidFill>
                <a:latin typeface="syazalina83v3" panose="020B0502020202020204" pitchFamily="34" charset="0"/>
              </a:rPr>
              <a:t>0</a:t>
            </a:r>
            <a:endParaRPr lang="en-MY" sz="3000" dirty="0">
              <a:solidFill>
                <a:srgbClr val="002060"/>
              </a:solidFill>
              <a:latin typeface="syazalina83v3" panose="020B0502020202020204" pitchFamily="34" charset="0"/>
            </a:endParaRPr>
          </a:p>
        </p:txBody>
      </p:sp>
      <p:pic>
        <p:nvPicPr>
          <p:cNvPr id="2" name="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295" y="-765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5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</TotalTime>
  <Words>160</Words>
  <Application>Microsoft Office PowerPoint</Application>
  <PresentationFormat>On-screen Show (16:9)</PresentationFormat>
  <Paragraphs>32</Paragraphs>
  <Slides>5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7" baseType="lpstr">
      <vt:lpstr>Dubai</vt:lpstr>
      <vt:lpstr>Microsoft JhengHei Light</vt:lpstr>
      <vt:lpstr>Roboto</vt:lpstr>
      <vt:lpstr>AngsanaUPC</vt:lpstr>
      <vt:lpstr>Arial</vt:lpstr>
      <vt:lpstr>Arial Rounded MT Bold</vt:lpstr>
      <vt:lpstr>Berlin Sans FB</vt:lpstr>
      <vt:lpstr>Calibri</vt:lpstr>
      <vt:lpstr>Calibri Light</vt:lpstr>
      <vt:lpstr>syazalina83v3</vt:lpstr>
      <vt:lpstr>Office Theme</vt:lpstr>
      <vt:lpstr>1_Office Theme</vt:lpstr>
      <vt:lpstr>Sifir Darab 0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Tan Yoong Ming</cp:lastModifiedBy>
  <cp:revision>162</cp:revision>
  <dcterms:created xsi:type="dcterms:W3CDTF">2013-08-21T19:17:07Z</dcterms:created>
  <dcterms:modified xsi:type="dcterms:W3CDTF">2019-02-19T13:54:39Z</dcterms:modified>
</cp:coreProperties>
</file>